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64" r:id="rId4"/>
    <p:sldId id="270" r:id="rId5"/>
    <p:sldId id="267" r:id="rId6"/>
    <p:sldId id="268" r:id="rId7"/>
    <p:sldId id="269" r:id="rId8"/>
    <p:sldId id="259" r:id="rId9"/>
    <p:sldId id="260" r:id="rId10"/>
    <p:sldId id="261" r:id="rId11"/>
    <p:sldId id="266" r:id="rId12"/>
    <p:sldId id="271" r:id="rId13"/>
    <p:sldId id="262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568923-6447-4D5D-B4B6-D5240C270E3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C7A89AB-89A5-44BF-8CD5-4515566211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thn024@ucsd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Thinh</a:t>
            </a:r>
            <a:r>
              <a:rPr lang="en-US" dirty="0" smtClean="0"/>
              <a:t> Nguyen</a:t>
            </a:r>
          </a:p>
          <a:p>
            <a:r>
              <a:rPr lang="en-US" dirty="0" smtClean="0"/>
              <a:t>Spring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125 Survival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07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HTML 5 + </a:t>
            </a:r>
            <a:r>
              <a:rPr lang="en-US" dirty="0" err="1" smtClean="0"/>
              <a:t>Javascript</a:t>
            </a:r>
            <a:r>
              <a:rPr lang="en-US" dirty="0" smtClean="0"/>
              <a:t> (</a:t>
            </a:r>
            <a:r>
              <a:rPr lang="en-US" dirty="0" err="1" smtClean="0"/>
              <a:t>WebGL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platform, runs off the web browser.</a:t>
            </a:r>
          </a:p>
          <a:p>
            <a:r>
              <a:rPr lang="en-US" dirty="0" smtClean="0"/>
              <a:t>Everyone can play your game without manually downloading source code.</a:t>
            </a:r>
          </a:p>
          <a:p>
            <a:r>
              <a:rPr lang="en-US" dirty="0" smtClean="0"/>
              <a:t>More difficult, less documentation, asset management</a:t>
            </a:r>
          </a:p>
          <a:p>
            <a:r>
              <a:rPr lang="en-US" dirty="0"/>
              <a:t>S</a:t>
            </a:r>
            <a:r>
              <a:rPr lang="en-US" dirty="0" smtClean="0"/>
              <a:t>imilar graphics coding to OpenGL</a:t>
            </a:r>
          </a:p>
          <a:p>
            <a:r>
              <a:rPr lang="en-US" dirty="0" smtClean="0"/>
              <a:t>Slower for larger games (should be fine for 15 min demo)</a:t>
            </a:r>
          </a:p>
          <a:p>
            <a:r>
              <a:rPr lang="en-US" dirty="0" smtClean="0"/>
              <a:t>Will need to manage </a:t>
            </a:r>
            <a:r>
              <a:rPr lang="en-US" dirty="0" err="1" smtClean="0"/>
              <a:t>Javascript</a:t>
            </a:r>
            <a:r>
              <a:rPr lang="en-US" dirty="0" smtClean="0"/>
              <a:t> well (no </a:t>
            </a:r>
            <a:r>
              <a:rPr lang="en-US" dirty="0" err="1" smtClean="0"/>
              <a:t>spagetti</a:t>
            </a:r>
            <a:r>
              <a:rPr lang="en-US" dirty="0" smtClean="0"/>
              <a:t> code)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Something… Different?</a:t>
            </a:r>
          </a:p>
          <a:p>
            <a:r>
              <a:rPr lang="en-US" dirty="0"/>
              <a:t>Java – LWJGL</a:t>
            </a:r>
          </a:p>
          <a:p>
            <a:r>
              <a:rPr lang="en-US" dirty="0"/>
              <a:t>Python – through OpenGL </a:t>
            </a:r>
            <a:r>
              <a:rPr lang="en-US" dirty="0" smtClean="0"/>
              <a:t>wrappers/</a:t>
            </a:r>
            <a:r>
              <a:rPr lang="en-US" dirty="0" err="1" smtClean="0"/>
              <a:t>Pygame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Cont.</a:t>
            </a:r>
          </a:p>
        </p:txBody>
      </p:sp>
    </p:spTree>
    <p:extLst>
      <p:ext uri="{BB962C8B-B14F-4D97-AF65-F5344CB8AC3E}">
        <p14:creationId xmlns:p14="http://schemas.microsoft.com/office/powerpoint/2010/main" val="188615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sound libraries</a:t>
            </a:r>
          </a:p>
          <a:p>
            <a:pPr lvl="1"/>
            <a:r>
              <a:rPr lang="en-US" dirty="0" smtClean="0"/>
              <a:t>DirectSound</a:t>
            </a:r>
          </a:p>
          <a:p>
            <a:pPr lvl="1"/>
            <a:r>
              <a:rPr lang="en-US" dirty="0" smtClean="0"/>
              <a:t>SDL</a:t>
            </a:r>
          </a:p>
          <a:p>
            <a:pPr lvl="1"/>
            <a:r>
              <a:rPr lang="en-US" dirty="0" err="1" smtClean="0"/>
              <a:t>OpenAL</a:t>
            </a:r>
            <a:endParaRPr lang="en-US" dirty="0" smtClean="0"/>
          </a:p>
          <a:p>
            <a:pPr lvl="1"/>
            <a:r>
              <a:rPr lang="en-US" dirty="0" smtClean="0"/>
              <a:t>FMOD</a:t>
            </a:r>
          </a:p>
          <a:p>
            <a:r>
              <a:rPr lang="en-US" dirty="0" smtClean="0"/>
              <a:t>Tons of free sound effects on the web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64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so you don’t need to recompile all the time</a:t>
            </a:r>
          </a:p>
          <a:p>
            <a:pPr lvl="1"/>
            <a:r>
              <a:rPr lang="en-US" dirty="0" smtClean="0"/>
              <a:t>Health, damage, speed, timing, Network ports/addresses, etc.</a:t>
            </a:r>
          </a:p>
          <a:p>
            <a:pPr lvl="1"/>
            <a:r>
              <a:rPr lang="en-US" dirty="0" smtClean="0"/>
              <a:t>Game controls (keyboard mappings), camera controls (FOV),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ath to media content (models, textures, sounds)</a:t>
            </a:r>
          </a:p>
          <a:p>
            <a:pPr lvl="1"/>
            <a:r>
              <a:rPr lang="en-US" dirty="0" smtClean="0"/>
              <a:t>Linking textures to models</a:t>
            </a:r>
          </a:p>
          <a:p>
            <a:pPr lvl="1"/>
            <a:r>
              <a:rPr lang="en-US" dirty="0" smtClean="0"/>
              <a:t>Parameterizing particle effects</a:t>
            </a:r>
          </a:p>
          <a:p>
            <a:r>
              <a:rPr lang="en-US" dirty="0" smtClean="0"/>
              <a:t>Use XML (maybe </a:t>
            </a:r>
            <a:r>
              <a:rPr lang="en-US" dirty="0" err="1" smtClean="0"/>
              <a:t>TinyXML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a hotkey to reload </a:t>
            </a:r>
            <a:r>
              <a:rPr lang="en-US" dirty="0" err="1" smtClean="0"/>
              <a:t>config</a:t>
            </a:r>
            <a:r>
              <a:rPr lang="en-US" dirty="0" smtClean="0"/>
              <a:t> files on the fly.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4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vertex buffers for speed</a:t>
            </a:r>
          </a:p>
          <a:p>
            <a:r>
              <a:rPr lang="en-US" dirty="0" smtClean="0"/>
              <a:t>Particle Systems make things look fancy</a:t>
            </a:r>
          </a:p>
          <a:p>
            <a:r>
              <a:rPr lang="en-US" dirty="0" smtClean="0"/>
              <a:t>Pass by reference</a:t>
            </a:r>
          </a:p>
          <a:p>
            <a:r>
              <a:rPr lang="en-US" dirty="0" smtClean="0"/>
              <a:t>Use meaningful names for everything</a:t>
            </a:r>
          </a:p>
          <a:p>
            <a:r>
              <a:rPr lang="en-US" dirty="0" smtClean="0"/>
              <a:t>Use meaningful comments for everything</a:t>
            </a:r>
          </a:p>
          <a:p>
            <a:r>
              <a:rPr lang="en-US" dirty="0" smtClean="0"/>
              <a:t>Decide on interfaces early</a:t>
            </a:r>
          </a:p>
          <a:p>
            <a:r>
              <a:rPr lang="en-US" dirty="0" smtClean="0"/>
              <a:t>Frontload memory allocation, don’t allocate/</a:t>
            </a:r>
            <a:r>
              <a:rPr lang="en-US" dirty="0" err="1" smtClean="0"/>
              <a:t>dealloc</a:t>
            </a:r>
            <a:r>
              <a:rPr lang="en-US" dirty="0" smtClean="0"/>
              <a:t> during the game, destroy at the end</a:t>
            </a:r>
          </a:p>
          <a:p>
            <a:pPr lvl="1"/>
            <a:r>
              <a:rPr lang="en-US" dirty="0" smtClean="0"/>
              <a:t>Whenever you find yourself needing to allocate memory, code the </a:t>
            </a:r>
            <a:r>
              <a:rPr lang="en-US" dirty="0" err="1" smtClean="0"/>
              <a:t>deallocation</a:t>
            </a:r>
            <a:r>
              <a:rPr lang="en-US" dirty="0" smtClean="0"/>
              <a:t> part first</a:t>
            </a:r>
          </a:p>
          <a:p>
            <a:pPr lvl="1"/>
            <a:r>
              <a:rPr lang="en-US" dirty="0" smtClean="0"/>
              <a:t>Be extremely careful if you must allocate memory during game loop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20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your project spec on Google Docs</a:t>
            </a:r>
          </a:p>
          <a:p>
            <a:r>
              <a:rPr lang="en-US" dirty="0" smtClean="0"/>
              <a:t>Tons of resources online and on the course website for tutorials on every aspect </a:t>
            </a:r>
          </a:p>
          <a:p>
            <a:pPr lvl="1"/>
            <a:r>
              <a:rPr lang="en-US" dirty="0" smtClean="0"/>
              <a:t>graphics, collisions, game logic, asset management, etc.</a:t>
            </a:r>
          </a:p>
          <a:p>
            <a:r>
              <a:rPr lang="en-US" dirty="0" smtClean="0"/>
              <a:t>Resolve problems quickly, don’t put them off</a:t>
            </a:r>
          </a:p>
          <a:p>
            <a:pPr lvl="1"/>
            <a:r>
              <a:rPr lang="en-US" dirty="0" smtClean="0"/>
              <a:t>Talk to other group members, other groups, me, </a:t>
            </a:r>
            <a:r>
              <a:rPr lang="en-US" dirty="0" err="1" smtClean="0"/>
              <a:t>Voelker</a:t>
            </a:r>
            <a:endParaRPr lang="en-US" dirty="0" smtClean="0"/>
          </a:p>
          <a:p>
            <a:r>
              <a:rPr lang="en-US" dirty="0" smtClean="0"/>
              <a:t>Don’t be afraid of trying something new!</a:t>
            </a:r>
          </a:p>
          <a:p>
            <a:r>
              <a:rPr lang="en-US" dirty="0" smtClean="0"/>
              <a:t>Have fun working on it, playing it, and hanging out with your group!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Good Luck~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Words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2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Thinh</a:t>
            </a:r>
            <a:r>
              <a:rPr lang="en-US" dirty="0" smtClean="0"/>
              <a:t> Nguyen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year undergrad</a:t>
            </a:r>
          </a:p>
          <a:p>
            <a:r>
              <a:rPr lang="en-US" dirty="0" smtClean="0"/>
              <a:t>Email : </a:t>
            </a:r>
            <a:r>
              <a:rPr lang="en-US" dirty="0" smtClean="0">
                <a:hlinkClick r:id="rId2"/>
              </a:rPr>
              <a:t>thn024@ucsd.edu</a:t>
            </a:r>
            <a:endParaRPr lang="en-US" dirty="0"/>
          </a:p>
          <a:p>
            <a:r>
              <a:rPr lang="en-US" dirty="0" err="1" smtClean="0"/>
              <a:t>Dustbusters</a:t>
            </a:r>
            <a:r>
              <a:rPr lang="en-US" dirty="0" smtClean="0"/>
              <a:t> – Spring 2013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pic>
        <p:nvPicPr>
          <p:cNvPr id="1026" name="Picture 2" descr="C:\Users\Thinh\Desktop\website pics\men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57600"/>
            <a:ext cx="4953000" cy="278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72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CSE 125 is hard~</a:t>
            </a:r>
          </a:p>
          <a:p>
            <a:r>
              <a:rPr lang="en-US" dirty="0" smtClean="0"/>
              <a:t>Potentially the most intensive undergrad CSE course</a:t>
            </a:r>
          </a:p>
          <a:p>
            <a:r>
              <a:rPr lang="en-US" dirty="0" smtClean="0"/>
              <a:t>You get what you put into it</a:t>
            </a:r>
          </a:p>
          <a:p>
            <a:pPr lvl="1"/>
            <a:r>
              <a:rPr lang="en-US" dirty="0" smtClean="0"/>
              <a:t>There is always something you can do for any given day</a:t>
            </a:r>
          </a:p>
          <a:p>
            <a:pPr lvl="1"/>
            <a:r>
              <a:rPr lang="en-US" dirty="0" smtClean="0"/>
              <a:t>No such thing as being “finished”</a:t>
            </a:r>
          </a:p>
          <a:p>
            <a:r>
              <a:rPr lang="en-US" dirty="0" smtClean="0"/>
              <a:t>Collective effort</a:t>
            </a:r>
          </a:p>
          <a:p>
            <a:r>
              <a:rPr lang="en-US" dirty="0" smtClean="0"/>
              <a:t>No base code, no right or wrong answers, open ended</a:t>
            </a:r>
          </a:p>
          <a:p>
            <a:pPr lvl="1"/>
            <a:r>
              <a:rPr lang="en-US" dirty="0" smtClean="0"/>
              <a:t>Creative and academic freedom</a:t>
            </a:r>
          </a:p>
          <a:p>
            <a:pPr lvl="1"/>
            <a:r>
              <a:rPr lang="en-US" dirty="0" smtClean="0"/>
              <a:t>Real world experience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1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ideas!</a:t>
            </a:r>
          </a:p>
          <a:p>
            <a:pPr lvl="1"/>
            <a:r>
              <a:rPr lang="en-US" dirty="0" smtClean="0"/>
              <a:t>Come up with several ideas, collectively decide on what to make together</a:t>
            </a:r>
          </a:p>
          <a:p>
            <a:pPr lvl="1"/>
            <a:r>
              <a:rPr lang="en-US" dirty="0" smtClean="0"/>
              <a:t>Think about player interactions</a:t>
            </a:r>
          </a:p>
          <a:p>
            <a:pPr lvl="2"/>
            <a:r>
              <a:rPr lang="en-US" dirty="0" smtClean="0"/>
              <a:t>Cooperative </a:t>
            </a:r>
            <a:r>
              <a:rPr lang="en-US" dirty="0" err="1" smtClean="0"/>
              <a:t>vs</a:t>
            </a:r>
            <a:r>
              <a:rPr lang="en-US" dirty="0" smtClean="0"/>
              <a:t> Competitive game, scoring system, gameplay genre</a:t>
            </a:r>
          </a:p>
          <a:p>
            <a:pPr lvl="1"/>
            <a:r>
              <a:rPr lang="en-US" dirty="0" smtClean="0"/>
              <a:t>Art style</a:t>
            </a:r>
          </a:p>
          <a:p>
            <a:pPr lvl="2"/>
            <a:r>
              <a:rPr lang="en-US" dirty="0" smtClean="0"/>
              <a:t>Cartoony/realistic, 1</a:t>
            </a:r>
            <a:r>
              <a:rPr lang="en-US" baseline="30000" dirty="0" smtClean="0"/>
              <a:t>st</a:t>
            </a:r>
            <a:r>
              <a:rPr lang="en-US" dirty="0" smtClean="0"/>
              <a:t>/3</a:t>
            </a:r>
            <a:r>
              <a:rPr lang="en-US" baseline="30000" dirty="0" smtClean="0"/>
              <a:t>rd</a:t>
            </a:r>
            <a:r>
              <a:rPr lang="en-US" dirty="0" smtClean="0"/>
              <a:t> person, open/closed environment</a:t>
            </a:r>
          </a:p>
          <a:p>
            <a:pPr lvl="1"/>
            <a:r>
              <a:rPr lang="en-US" dirty="0" smtClean="0"/>
              <a:t>Be reasonable</a:t>
            </a:r>
          </a:p>
          <a:p>
            <a:pPr lvl="2"/>
            <a:r>
              <a:rPr lang="en-US" dirty="0" smtClean="0"/>
              <a:t>15 minute demo</a:t>
            </a:r>
          </a:p>
          <a:p>
            <a:pPr lvl="2"/>
            <a:r>
              <a:rPr lang="en-US" dirty="0" smtClean="0"/>
              <a:t>Ease of development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3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Get the core elements of the game up ASAP</a:t>
            </a:r>
          </a:p>
          <a:p>
            <a:pPr lvl="1"/>
            <a:r>
              <a:rPr lang="en-US" dirty="0" smtClean="0"/>
              <a:t>Start off with the basics and work your way up</a:t>
            </a:r>
            <a:endParaRPr lang="en-US" dirty="0"/>
          </a:p>
          <a:p>
            <a:pPr lvl="2"/>
            <a:r>
              <a:rPr lang="en-US" dirty="0" smtClean="0"/>
              <a:t>Render a simple primitive</a:t>
            </a:r>
          </a:p>
          <a:p>
            <a:pPr lvl="2"/>
            <a:r>
              <a:rPr lang="en-US" dirty="0" smtClean="0"/>
              <a:t>Network two clients</a:t>
            </a:r>
          </a:p>
          <a:p>
            <a:pPr lvl="2"/>
            <a:r>
              <a:rPr lang="en-US" dirty="0" smtClean="0"/>
              <a:t>Camera movements/controls</a:t>
            </a:r>
          </a:p>
          <a:p>
            <a:pPr lvl="2"/>
            <a:r>
              <a:rPr lang="en-US" dirty="0" smtClean="0"/>
              <a:t>Load your basic model (placeholder graphics)</a:t>
            </a:r>
          </a:p>
          <a:p>
            <a:pPr lvl="2"/>
            <a:r>
              <a:rPr lang="en-US" dirty="0" smtClean="0"/>
              <a:t>Move your model</a:t>
            </a:r>
          </a:p>
          <a:p>
            <a:pPr lvl="2"/>
            <a:r>
              <a:rPr lang="en-US" dirty="0" smtClean="0"/>
              <a:t>Play music</a:t>
            </a:r>
            <a:endParaRPr lang="en-US" dirty="0"/>
          </a:p>
          <a:p>
            <a:pPr lvl="1"/>
            <a:r>
              <a:rPr lang="en-US" dirty="0" smtClean="0"/>
              <a:t>After you’re done with the core necessities, go crazy with effects</a:t>
            </a:r>
          </a:p>
          <a:p>
            <a:pPr lvl="2"/>
            <a:r>
              <a:rPr lang="en-US" dirty="0" smtClean="0"/>
              <a:t>Particle systems, different lighting models, basic AI, menus, Post processing effects,  animations, etc.</a:t>
            </a:r>
          </a:p>
          <a:p>
            <a:pPr lvl="1"/>
            <a:r>
              <a:rPr lang="en-US" dirty="0" smtClean="0"/>
              <a:t>Start with the simple DirectX/OpenGL samples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0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Work and compile locally, store remotely</a:t>
            </a:r>
          </a:p>
          <a:p>
            <a:pPr lvl="1"/>
            <a:r>
              <a:rPr lang="en-US" dirty="0" smtClean="0"/>
              <a:t>Update, edit/compile, … , update, commit</a:t>
            </a:r>
            <a:endParaRPr lang="en-US" dirty="0"/>
          </a:p>
          <a:p>
            <a:r>
              <a:rPr lang="en-US" dirty="0" smtClean="0"/>
              <a:t>Work in the labs</a:t>
            </a:r>
          </a:p>
          <a:p>
            <a:pPr lvl="1"/>
            <a:r>
              <a:rPr lang="en-US" dirty="0" smtClean="0"/>
              <a:t>Pair programming, accompaniment, code-a-thons</a:t>
            </a:r>
          </a:p>
          <a:p>
            <a:r>
              <a:rPr lang="en-US" dirty="0" smtClean="0"/>
              <a:t>Get things done during meetings</a:t>
            </a:r>
          </a:p>
          <a:p>
            <a:pPr lvl="1"/>
            <a:r>
              <a:rPr lang="en-US" dirty="0" smtClean="0"/>
              <a:t>Discuss plans for the week, schedule code sessions, updates, make it fast and concise</a:t>
            </a:r>
            <a:endParaRPr lang="en-US" dirty="0"/>
          </a:p>
          <a:p>
            <a:r>
              <a:rPr lang="en-US" dirty="0" smtClean="0"/>
              <a:t>Commit before you leave, commit often</a:t>
            </a:r>
          </a:p>
          <a:p>
            <a:r>
              <a:rPr lang="en-US" dirty="0" smtClean="0"/>
              <a:t>Get used to resolving merge conflicts and using version control</a:t>
            </a:r>
          </a:p>
          <a:p>
            <a:pPr lvl="1"/>
            <a:r>
              <a:rPr lang="en-US" dirty="0" smtClean="0"/>
              <a:t>Keep a branch that has stable code, push only working code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7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Hang out with your team</a:t>
            </a:r>
          </a:p>
          <a:p>
            <a:pPr lvl="1"/>
            <a:r>
              <a:rPr lang="en-US" dirty="0" smtClean="0"/>
              <a:t>Not just in the labs…</a:t>
            </a:r>
          </a:p>
          <a:p>
            <a:r>
              <a:rPr lang="en-US" dirty="0" smtClean="0"/>
              <a:t>Talk with other teams/me/</a:t>
            </a:r>
            <a:r>
              <a:rPr lang="en-US" dirty="0" err="1" smtClean="0"/>
              <a:t>Voelker</a:t>
            </a:r>
            <a:endParaRPr lang="en-US" dirty="0" smtClean="0"/>
          </a:p>
          <a:p>
            <a:pPr lvl="1"/>
            <a:r>
              <a:rPr lang="en-US" dirty="0" smtClean="0"/>
              <a:t>Everyone’s in this together, not a competition</a:t>
            </a:r>
          </a:p>
          <a:p>
            <a:r>
              <a:rPr lang="en-US" dirty="0" smtClean="0"/>
              <a:t>Play the game, hopefully enjoy it</a:t>
            </a:r>
          </a:p>
          <a:p>
            <a:r>
              <a:rPr lang="en-US" dirty="0" smtClean="0"/>
              <a:t>Split up the tasks, have 1 or 2 people in charge of each</a:t>
            </a:r>
          </a:p>
          <a:p>
            <a:pPr lvl="1"/>
            <a:r>
              <a:rPr lang="en-US" dirty="0" smtClean="0"/>
              <a:t>Gameplay Logic, Engine, Input, Sound, Animation(?), GUI, Network</a:t>
            </a:r>
          </a:p>
          <a:p>
            <a:r>
              <a:rPr lang="en-US" dirty="0" smtClean="0"/>
              <a:t>Make a schedule, expect delays</a:t>
            </a:r>
          </a:p>
          <a:p>
            <a:pPr lvl="1"/>
            <a:r>
              <a:rPr lang="en-US" dirty="0" smtClean="0"/>
              <a:t>Set earlier deadlines, they will get pushed back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6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DirectX</a:t>
            </a:r>
          </a:p>
          <a:p>
            <a:r>
              <a:rPr lang="en-US" dirty="0" smtClean="0"/>
              <a:t>Windows-only</a:t>
            </a:r>
          </a:p>
          <a:p>
            <a:r>
              <a:rPr lang="en-US" dirty="0" smtClean="0"/>
              <a:t>Standard for several games on PC</a:t>
            </a:r>
          </a:p>
          <a:p>
            <a:r>
              <a:rPr lang="en-US" dirty="0" smtClean="0"/>
              <a:t>A lot of support and examples</a:t>
            </a:r>
            <a:r>
              <a:rPr lang="en-US" dirty="0"/>
              <a:t> </a:t>
            </a:r>
            <a:r>
              <a:rPr lang="en-US" dirty="0" smtClean="0"/>
              <a:t>on the web</a:t>
            </a:r>
          </a:p>
          <a:p>
            <a:r>
              <a:rPr lang="en-US" dirty="0" smtClean="0"/>
              <a:t>Built into Visual Studio 2013 (less reliant on outside libraries)</a:t>
            </a:r>
          </a:p>
          <a:p>
            <a:r>
              <a:rPr lang="en-US" dirty="0" smtClean="0"/>
              <a:t>Does more than just graphics</a:t>
            </a:r>
          </a:p>
          <a:p>
            <a:r>
              <a:rPr lang="en-US" dirty="0" smtClean="0"/>
              <a:t>Better </a:t>
            </a:r>
            <a:r>
              <a:rPr lang="en-US" dirty="0" err="1" smtClean="0"/>
              <a:t>shader</a:t>
            </a:r>
            <a:r>
              <a:rPr lang="en-US" dirty="0" smtClean="0"/>
              <a:t> management system (can be easier to make fancy effects).</a:t>
            </a:r>
          </a:p>
          <a:p>
            <a:r>
              <a:rPr lang="en-US" dirty="0" smtClean="0"/>
              <a:t>Might have to learn/get used to different quirks of the language (Left handed coordinate system, multiplication order, texture addressing order).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Graphics~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7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OpenGL</a:t>
            </a:r>
          </a:p>
          <a:p>
            <a:r>
              <a:rPr lang="en-US" dirty="0" smtClean="0"/>
              <a:t>Cross platform</a:t>
            </a:r>
          </a:p>
          <a:p>
            <a:r>
              <a:rPr lang="en-US" dirty="0"/>
              <a:t>Lots of wrappers for every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Common for mobile games (OpenGL ES)</a:t>
            </a:r>
          </a:p>
          <a:p>
            <a:r>
              <a:rPr lang="en-US" dirty="0" smtClean="0"/>
              <a:t>Probably have experience via CSE 167</a:t>
            </a:r>
          </a:p>
          <a:p>
            <a:r>
              <a:rPr lang="en-US" dirty="0" smtClean="0"/>
              <a:t>Linux &amp; Mac friendly.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71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414</TotalTime>
  <Words>778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CSE 125 Survival Guide</vt:lpstr>
      <vt:lpstr>About Me</vt:lpstr>
      <vt:lpstr>What is this class?</vt:lpstr>
      <vt:lpstr>Starting line</vt:lpstr>
      <vt:lpstr>Iterative Development</vt:lpstr>
      <vt:lpstr>Working</vt:lpstr>
      <vt:lpstr>Communication!</vt:lpstr>
      <vt:lpstr>Graphics~</vt:lpstr>
      <vt:lpstr>Graphics Cont.</vt:lpstr>
      <vt:lpstr>Graphics Cont.</vt:lpstr>
      <vt:lpstr>Audio</vt:lpstr>
      <vt:lpstr>Config Files</vt:lpstr>
      <vt:lpstr>Protips</vt:lpstr>
      <vt:lpstr>Finishing Words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Thinh</dc:creator>
  <cp:lastModifiedBy>Thinh</cp:lastModifiedBy>
  <cp:revision>16</cp:revision>
  <dcterms:created xsi:type="dcterms:W3CDTF">2014-04-02T06:48:50Z</dcterms:created>
  <dcterms:modified xsi:type="dcterms:W3CDTF">2014-04-03T04:03:02Z</dcterms:modified>
</cp:coreProperties>
</file>